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72" r:id="rId5"/>
    <p:sldId id="259" r:id="rId6"/>
    <p:sldId id="273" r:id="rId7"/>
    <p:sldId id="262" r:id="rId8"/>
    <p:sldId id="263" r:id="rId9"/>
    <p:sldId id="267" r:id="rId10"/>
    <p:sldId id="268" r:id="rId11"/>
    <p:sldId id="266" r:id="rId12"/>
    <p:sldId id="269" r:id="rId13"/>
    <p:sldId id="270" r:id="rId14"/>
    <p:sldId id="271" r:id="rId15"/>
  </p:sldIdLst>
  <p:sldSz cx="12192000" cy="6858000"/>
  <p:notesSz cx="6858000" cy="9144000"/>
  <p:embeddedFontLst>
    <p:embeddedFont>
      <p:font typeface="Gill Sans" panose="020B0604020202020204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JIPOr0yNauODPEJu/hLDEW3qj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17071689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17071689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1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17071689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17071689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7071689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7071689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707168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17071689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8663" y="3876317"/>
            <a:ext cx="3238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7" y="122945"/>
            <a:ext cx="32385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A DAY IN THE LIFE OF A </a:t>
            </a:r>
            <a:br>
              <a:rPr lang="en-US"/>
            </a:br>
            <a:r>
              <a:rPr lang="en-US"/>
              <a:t>NITTANY LION 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Penn State Harrisburg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Clara Scholz and Nicole Courtney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4E7C1-2A88-4DF7-A8CE-E61D35949E7F}"/>
              </a:ext>
            </a:extLst>
          </p:cNvPr>
          <p:cNvSpPr/>
          <p:nvPr/>
        </p:nvSpPr>
        <p:spPr>
          <a:xfrm>
            <a:off x="11246693" y="6550223"/>
            <a:ext cx="311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3">
            <a:extLst>
              <a:ext uri="{FF2B5EF4-FFF2-40B4-BE49-F238E27FC236}">
                <a16:creationId xmlns:a16="http://schemas.microsoft.com/office/drawing/2014/main" id="{646F2441-43CF-4757-AC75-4A7D3877623E}"/>
              </a:ext>
            </a:extLst>
          </p:cNvPr>
          <p:cNvSpPr/>
          <p:nvPr/>
        </p:nvSpPr>
        <p:spPr>
          <a:xfrm rot="5400000">
            <a:off x="4729376" y="2800917"/>
            <a:ext cx="2733248" cy="2868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g617071689c_0_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 Skills I Have Learned </a:t>
            </a:r>
            <a:endParaRPr dirty="0"/>
          </a:p>
        </p:txBody>
      </p:sp>
      <p:sp>
        <p:nvSpPr>
          <p:cNvPr id="182" name="Google Shape;182;g617071689c_0_5"/>
          <p:cNvSpPr txBox="1"/>
          <p:nvPr/>
        </p:nvSpPr>
        <p:spPr>
          <a:xfrm>
            <a:off x="11664375" y="6466125"/>
            <a:ext cx="66390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g617071689c_0_5"/>
          <p:cNvSpPr txBox="1"/>
          <p:nvPr/>
        </p:nvSpPr>
        <p:spPr>
          <a:xfrm>
            <a:off x="11214538" y="6339325"/>
            <a:ext cx="715012" cy="29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 &amp; N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26" name="Picture 2" descr="Image result for job skills">
            <a:extLst>
              <a:ext uri="{FF2B5EF4-FFF2-40B4-BE49-F238E27FC236}">
                <a16:creationId xmlns:a16="http://schemas.microsoft.com/office/drawing/2014/main" id="{FDCFB7E6-4B95-444C-B340-2288CCBF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44" y="3045054"/>
            <a:ext cx="2434294" cy="23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08;p8">
            <a:extLst>
              <a:ext uri="{FF2B5EF4-FFF2-40B4-BE49-F238E27FC236}">
                <a16:creationId xmlns:a16="http://schemas.microsoft.com/office/drawing/2014/main" id="{0A98DF98-88E6-40F9-87DB-617BA2B4813B}"/>
              </a:ext>
            </a:extLst>
          </p:cNvPr>
          <p:cNvSpPr txBox="1"/>
          <p:nvPr/>
        </p:nvSpPr>
        <p:spPr>
          <a:xfrm>
            <a:off x="280606" y="2331429"/>
            <a:ext cx="4289724" cy="37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Listening Skills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Learning more about me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Asking for directions or help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Dressing professionally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Advocating for myself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208;p8">
            <a:extLst>
              <a:ext uri="{FF2B5EF4-FFF2-40B4-BE49-F238E27FC236}">
                <a16:creationId xmlns:a16="http://schemas.microsoft.com/office/drawing/2014/main" id="{23BEA5B4-39B4-408D-A5B3-D44770DE4F4E}"/>
              </a:ext>
            </a:extLst>
          </p:cNvPr>
          <p:cNvSpPr txBox="1"/>
          <p:nvPr/>
        </p:nvSpPr>
        <p:spPr>
          <a:xfrm>
            <a:off x="7682652" y="2331429"/>
            <a:ext cx="4178848" cy="37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How to be professional but social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Respect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Resume Skills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Job Interest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Asking what to do next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7D8557-099B-46C2-8B07-607624CBFAD1}"/>
              </a:ext>
            </a:extLst>
          </p:cNvPr>
          <p:cNvSpPr/>
          <p:nvPr/>
        </p:nvSpPr>
        <p:spPr>
          <a:xfrm>
            <a:off x="7621672" y="2324454"/>
            <a:ext cx="4178849" cy="3476501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C34FE-EECA-4237-A39E-4D877A1932DD}"/>
              </a:ext>
            </a:extLst>
          </p:cNvPr>
          <p:cNvSpPr/>
          <p:nvPr/>
        </p:nvSpPr>
        <p:spPr>
          <a:xfrm>
            <a:off x="280606" y="2469515"/>
            <a:ext cx="4289723" cy="3331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3">
            <a:extLst>
              <a:ext uri="{FF2B5EF4-FFF2-40B4-BE49-F238E27FC236}">
                <a16:creationId xmlns:a16="http://schemas.microsoft.com/office/drawing/2014/main" id="{01198BF7-4552-40B8-AE21-477BD770BDA9}"/>
              </a:ext>
            </a:extLst>
          </p:cNvPr>
          <p:cNvSpPr/>
          <p:nvPr/>
        </p:nvSpPr>
        <p:spPr>
          <a:xfrm rot="5400000">
            <a:off x="5078318" y="2711039"/>
            <a:ext cx="2164079" cy="3000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FUTURE GOALS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319663" y="2447689"/>
            <a:ext cx="3917983" cy="312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My plan is to get a full time job working with seniors. 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want to get an apartment with my girlfriends.  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want to get married and live independently.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would like to have two cats.  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would like to adopt four kids.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8" name="Picture 2" descr="Image result for Future Goals">
            <a:extLst>
              <a:ext uri="{FF2B5EF4-FFF2-40B4-BE49-F238E27FC236}">
                <a16:creationId xmlns:a16="http://schemas.microsoft.com/office/drawing/2014/main" id="{6CB08C5E-864D-49CF-BCBF-EE4811B9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93" y="3429000"/>
            <a:ext cx="2500904" cy="16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BF76BE-EC33-49C6-A251-9A5D2E173584}"/>
              </a:ext>
            </a:extLst>
          </p:cNvPr>
          <p:cNvSpPr/>
          <p:nvPr/>
        </p:nvSpPr>
        <p:spPr>
          <a:xfrm>
            <a:off x="7856026" y="2447689"/>
            <a:ext cx="4016311" cy="4330786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DF628-A8A0-41B2-826A-B7542A7DE965}"/>
              </a:ext>
            </a:extLst>
          </p:cNvPr>
          <p:cNvSpPr/>
          <p:nvPr/>
        </p:nvSpPr>
        <p:spPr>
          <a:xfrm>
            <a:off x="219585" y="2447689"/>
            <a:ext cx="4311775" cy="43307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42024-3F59-487F-A214-BD805BF195F3}"/>
              </a:ext>
            </a:extLst>
          </p:cNvPr>
          <p:cNvSpPr txBox="1"/>
          <p:nvPr/>
        </p:nvSpPr>
        <p:spPr>
          <a:xfrm>
            <a:off x="7856026" y="2609267"/>
            <a:ext cx="4016311" cy="383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ctr">
              <a:lnSpc>
                <a:spcPct val="150000"/>
              </a:lnSpc>
              <a:buSzPts val="2400"/>
            </a:pPr>
            <a:r>
              <a:rPr lang="en-US" sz="3000" b="1" dirty="0">
                <a:latin typeface="Gill Sans" panose="020B0604020202020204" charset="0"/>
              </a:rPr>
              <a:t>Nicole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>
                <a:latin typeface="Gill Sans" panose="020B0604020202020204" charset="0"/>
                <a:ea typeface="Gill Sans"/>
                <a:cs typeface="Gill Sans"/>
                <a:sym typeface="Gill Sans"/>
              </a:rPr>
              <a:t>My plan is to work in the office of development and alumni at Penn State Harrisburg. 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>
                <a:latin typeface="Gill Sans" panose="020B0604020202020204" charset="0"/>
                <a:ea typeface="Gill Sans"/>
                <a:cs typeface="Gill Sans"/>
                <a:sym typeface="Gill Sans"/>
              </a:rPr>
              <a:t>I want to get married and live independently. </a:t>
            </a:r>
          </a:p>
          <a:p>
            <a:pPr marL="457200"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>
                <a:latin typeface="Gill Sans" panose="020B0604020202020204" charset="0"/>
                <a:ea typeface="Gill Sans"/>
                <a:cs typeface="Gill Sans"/>
                <a:sym typeface="Gill Sans"/>
              </a:rPr>
              <a:t>I plan to have many dogs </a:t>
            </a:r>
            <a:endParaRPr lang="en-US" b="1" dirty="0"/>
          </a:p>
          <a:p>
            <a:pPr marL="76200" lvl="0" algn="ctr">
              <a:lnSpc>
                <a:spcPct val="150000"/>
              </a:lnSpc>
              <a:buSzPts val="2400"/>
            </a:pP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WHY I LOVE BEING A NITTANY LION</a:t>
            </a:r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7485111" y="2917453"/>
            <a:ext cx="4487303" cy="372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79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800" b="1" dirty="0"/>
              <a:t>Nicole</a:t>
            </a:r>
          </a:p>
          <a:p>
            <a:pPr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/>
              <a:t>Everyone at Penn State is kind &amp; friendly</a:t>
            </a:r>
          </a:p>
          <a:p>
            <a:pPr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/>
              <a:t>I love my mentors. </a:t>
            </a:r>
          </a:p>
          <a:p>
            <a:pPr lvl="0" indent="-368300">
              <a:lnSpc>
                <a:spcPct val="150000"/>
              </a:lnSpc>
              <a:buSzPts val="2200"/>
              <a:buFont typeface="Gill Sans"/>
              <a:buChar char="●"/>
            </a:pPr>
            <a:r>
              <a:rPr lang="en-US" sz="2000" dirty="0"/>
              <a:t>The ice cream is awesome! </a:t>
            </a: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endParaRPr sz="2000"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endParaRPr sz="1900" dirty="0"/>
          </a:p>
        </p:txBody>
      </p:sp>
      <p:sp>
        <p:nvSpPr>
          <p:cNvPr id="215" name="Google Shape;215;p9"/>
          <p:cNvSpPr txBox="1"/>
          <p:nvPr/>
        </p:nvSpPr>
        <p:spPr>
          <a:xfrm>
            <a:off x="7647075" y="2086325"/>
            <a:ext cx="24144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262823" y="2744241"/>
            <a:ext cx="4268537" cy="4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have a second family.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There are nice professors here.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like meeting new friends and mentors.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like taking different classes.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122" name="Picture 2" descr="Image result for penn state ice cream">
            <a:extLst>
              <a:ext uri="{FF2B5EF4-FFF2-40B4-BE49-F238E27FC236}">
                <a16:creationId xmlns:a16="http://schemas.microsoft.com/office/drawing/2014/main" id="{1FC93DC3-3AB6-4DAE-B5A6-58BE964A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73" y="243171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7295FD-DB4A-4C26-B8A2-7713B59A6A6A}"/>
              </a:ext>
            </a:extLst>
          </p:cNvPr>
          <p:cNvSpPr/>
          <p:nvPr/>
        </p:nvSpPr>
        <p:spPr>
          <a:xfrm>
            <a:off x="7485112" y="2744241"/>
            <a:ext cx="4574808" cy="3898069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85237-D3C2-4F77-B315-F8DAB584A19F}"/>
              </a:ext>
            </a:extLst>
          </p:cNvPr>
          <p:cNvSpPr/>
          <p:nvPr/>
        </p:nvSpPr>
        <p:spPr>
          <a:xfrm>
            <a:off x="219585" y="2744241"/>
            <a:ext cx="4384878" cy="40342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oogle Shape;140;p2">
            <a:extLst>
              <a:ext uri="{FF2B5EF4-FFF2-40B4-BE49-F238E27FC236}">
                <a16:creationId xmlns:a16="http://schemas.microsoft.com/office/drawing/2014/main" id="{FB30B0AB-D324-47EA-AAC9-8A397DF4839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560" y="4853147"/>
            <a:ext cx="2396852" cy="150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17071689c_0_1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dirty="0"/>
              <a:t>Thank You! 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36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dirty="0"/>
              <a:t>Questions? 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CAREER STUDIES PROGRAM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621500" y="2476929"/>
            <a:ext cx="77298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en-US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inclusive two-year, four-semester program that includes academic and social enrichment, career exploration, and practical work experiences.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en-US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for individuals with intellectual and other developmental disabilities.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</a:pPr>
            <a:r>
              <a:rPr lang="en-US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are typically between the ages of 18 and 25.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394625" y="6486575"/>
            <a:ext cx="6897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Gill Sans"/>
                <a:ea typeface="Gill Sans"/>
                <a:cs typeface="Gill Sans"/>
                <a:sym typeface="Gill Sans"/>
              </a:rPr>
              <a:t>C &amp; N </a:t>
            </a:r>
            <a:endParaRPr sz="1200" dirty="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50" name="Picture 2" descr="Image result for penn state harrisburg">
            <a:extLst>
              <a:ext uri="{FF2B5EF4-FFF2-40B4-BE49-F238E27FC236}">
                <a16:creationId xmlns:a16="http://schemas.microsoft.com/office/drawing/2014/main" id="{AF83DB5F-E8A6-458A-A54B-601E5856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43" y="3572876"/>
            <a:ext cx="3573235" cy="16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E0EE-1CC1-4672-827E-8751A6F5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Wanted To Be A Nittany Lion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B44BF-7D9F-428D-8ED5-B000E1DC2016}"/>
              </a:ext>
            </a:extLst>
          </p:cNvPr>
          <p:cNvSpPr/>
          <p:nvPr/>
        </p:nvSpPr>
        <p:spPr>
          <a:xfrm>
            <a:off x="424577" y="2575115"/>
            <a:ext cx="3917983" cy="40342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7103A-F956-4CE1-8C5B-38AE209C3A2E}"/>
              </a:ext>
            </a:extLst>
          </p:cNvPr>
          <p:cNvSpPr/>
          <p:nvPr/>
        </p:nvSpPr>
        <p:spPr>
          <a:xfrm>
            <a:off x="8130346" y="2575115"/>
            <a:ext cx="3798831" cy="4034235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208;p8">
            <a:extLst>
              <a:ext uri="{FF2B5EF4-FFF2-40B4-BE49-F238E27FC236}">
                <a16:creationId xmlns:a16="http://schemas.microsoft.com/office/drawing/2014/main" id="{540B0933-34F1-45AC-8726-2AF26E9A85BC}"/>
              </a:ext>
            </a:extLst>
          </p:cNvPr>
          <p:cNvSpPr txBox="1"/>
          <p:nvPr/>
        </p:nvSpPr>
        <p:spPr>
          <a:xfrm>
            <a:off x="365711" y="2561564"/>
            <a:ext cx="4035714" cy="373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My dad went to Penn State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wanted to prepare for a job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to be more independent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to live with roommates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to make new friends</a:t>
            </a: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208;p8">
            <a:extLst>
              <a:ext uri="{FF2B5EF4-FFF2-40B4-BE49-F238E27FC236}">
                <a16:creationId xmlns:a16="http://schemas.microsoft.com/office/drawing/2014/main" id="{4E5669D8-F518-4537-BAED-88F455990BF8}"/>
              </a:ext>
            </a:extLst>
          </p:cNvPr>
          <p:cNvSpPr txBox="1"/>
          <p:nvPr/>
        </p:nvSpPr>
        <p:spPr>
          <a:xfrm>
            <a:off x="8091685" y="2447689"/>
            <a:ext cx="3917983" cy="38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Interesting program at Penn State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a smaller college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to focus on what I can do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Wanted to take interesting classes 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45;p3">
            <a:extLst>
              <a:ext uri="{FF2B5EF4-FFF2-40B4-BE49-F238E27FC236}">
                <a16:creationId xmlns:a16="http://schemas.microsoft.com/office/drawing/2014/main" id="{6610818F-DDA1-4160-8513-31D83326FCE8}"/>
              </a:ext>
            </a:extLst>
          </p:cNvPr>
          <p:cNvSpPr/>
          <p:nvPr/>
        </p:nvSpPr>
        <p:spPr>
          <a:xfrm>
            <a:off x="5092266" y="2250618"/>
            <a:ext cx="2706952" cy="3364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Google Shape;115;g617071689c_0_46">
            <a:extLst>
              <a:ext uri="{FF2B5EF4-FFF2-40B4-BE49-F238E27FC236}">
                <a16:creationId xmlns:a16="http://schemas.microsoft.com/office/drawing/2014/main" id="{F21DF5FD-8BDC-47ED-B76A-3DBE87CCF1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250" y="2575115"/>
            <a:ext cx="2821500" cy="372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40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7071689c_0_5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Best Parts of College </a:t>
            </a:r>
            <a:endParaRPr dirty="0"/>
          </a:p>
        </p:txBody>
      </p:sp>
      <p:sp>
        <p:nvSpPr>
          <p:cNvPr id="6" name="Google Shape;145;p3">
            <a:extLst>
              <a:ext uri="{FF2B5EF4-FFF2-40B4-BE49-F238E27FC236}">
                <a16:creationId xmlns:a16="http://schemas.microsoft.com/office/drawing/2014/main" id="{6AFA38BD-83A2-40C4-B5EC-C07329F711C0}"/>
              </a:ext>
            </a:extLst>
          </p:cNvPr>
          <p:cNvSpPr/>
          <p:nvPr/>
        </p:nvSpPr>
        <p:spPr>
          <a:xfrm>
            <a:off x="5276361" y="2236019"/>
            <a:ext cx="2706952" cy="3364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g617071689c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308" y="2454050"/>
            <a:ext cx="3167000" cy="41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E89AC4E8-7F45-4E8B-A6BB-9F024DE975EB}"/>
              </a:ext>
            </a:extLst>
          </p:cNvPr>
          <p:cNvSpPr txBox="1"/>
          <p:nvPr/>
        </p:nvSpPr>
        <p:spPr>
          <a:xfrm>
            <a:off x="283007" y="2744240"/>
            <a:ext cx="4056888" cy="324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Take lots of classes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Lots of activities to do each week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Career Studies has become a second family</a:t>
            </a: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208;p8">
            <a:extLst>
              <a:ext uri="{FF2B5EF4-FFF2-40B4-BE49-F238E27FC236}">
                <a16:creationId xmlns:a16="http://schemas.microsoft.com/office/drawing/2014/main" id="{B4C20EDB-552B-4E23-859A-5C736283B65E}"/>
              </a:ext>
            </a:extLst>
          </p:cNvPr>
          <p:cNvSpPr txBox="1"/>
          <p:nvPr/>
        </p:nvSpPr>
        <p:spPr>
          <a:xfrm>
            <a:off x="8040167" y="2744240"/>
            <a:ext cx="4151833" cy="271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Peer mentors become like siblings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Making Friends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The faculty and staff are super nice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77A99-368B-4696-A992-718F2E122459}"/>
              </a:ext>
            </a:extLst>
          </p:cNvPr>
          <p:cNvSpPr/>
          <p:nvPr/>
        </p:nvSpPr>
        <p:spPr>
          <a:xfrm>
            <a:off x="219585" y="2744241"/>
            <a:ext cx="3917983" cy="3331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0D06C-B239-4948-B3BA-7864BCEE265C}"/>
              </a:ext>
            </a:extLst>
          </p:cNvPr>
          <p:cNvSpPr/>
          <p:nvPr/>
        </p:nvSpPr>
        <p:spPr>
          <a:xfrm>
            <a:off x="8130346" y="2744240"/>
            <a:ext cx="3798831" cy="3331442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5;p3">
            <a:extLst>
              <a:ext uri="{FF2B5EF4-FFF2-40B4-BE49-F238E27FC236}">
                <a16:creationId xmlns:a16="http://schemas.microsoft.com/office/drawing/2014/main" id="{08A5AFED-475C-43A5-9F6C-399E51A90C87}"/>
              </a:ext>
            </a:extLst>
          </p:cNvPr>
          <p:cNvSpPr/>
          <p:nvPr/>
        </p:nvSpPr>
        <p:spPr>
          <a:xfrm>
            <a:off x="4795426" y="3208841"/>
            <a:ext cx="3136993" cy="2379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1627-B1F0-4DBC-A1B0-D46DE967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Places on Campus </a:t>
            </a:r>
          </a:p>
        </p:txBody>
      </p:sp>
      <p:sp>
        <p:nvSpPr>
          <p:cNvPr id="4" name="Google Shape;208;p8">
            <a:extLst>
              <a:ext uri="{FF2B5EF4-FFF2-40B4-BE49-F238E27FC236}">
                <a16:creationId xmlns:a16="http://schemas.microsoft.com/office/drawing/2014/main" id="{BC3424D9-7ACF-4A53-B194-3C5CE62AE83C}"/>
              </a:ext>
            </a:extLst>
          </p:cNvPr>
          <p:cNvSpPr txBox="1"/>
          <p:nvPr/>
        </p:nvSpPr>
        <p:spPr>
          <a:xfrm>
            <a:off x="344208" y="2978517"/>
            <a:ext cx="4056888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Soccer Field – Soccer Manager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Stacks – Delicious Food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CUB – exercise </a:t>
            </a: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208;p8">
            <a:extLst>
              <a:ext uri="{FF2B5EF4-FFF2-40B4-BE49-F238E27FC236}">
                <a16:creationId xmlns:a16="http://schemas.microsoft.com/office/drawing/2014/main" id="{DDDF017B-A25B-4346-8608-49E090DB5EBC}"/>
              </a:ext>
            </a:extLst>
          </p:cNvPr>
          <p:cNvSpPr txBox="1"/>
          <p:nvPr/>
        </p:nvSpPr>
        <p:spPr>
          <a:xfrm>
            <a:off x="7932419" y="2841460"/>
            <a:ext cx="4056888" cy="323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SEC – Interesting People, comfy couches, &amp; ice cream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Outside – dogs, people, &amp; its beautiful </a:t>
            </a:r>
          </a:p>
        </p:txBody>
      </p:sp>
      <p:pic>
        <p:nvPicPr>
          <p:cNvPr id="6" name="Google Shape;140;p2">
            <a:extLst>
              <a:ext uri="{FF2B5EF4-FFF2-40B4-BE49-F238E27FC236}">
                <a16:creationId xmlns:a16="http://schemas.microsoft.com/office/drawing/2014/main" id="{35D8FB46-BA95-4728-8AC9-2DAEFF92601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1468" y="3443552"/>
            <a:ext cx="3229064" cy="252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A58446-7FBF-4ABB-864A-46258E41CD72}"/>
              </a:ext>
            </a:extLst>
          </p:cNvPr>
          <p:cNvSpPr/>
          <p:nvPr/>
        </p:nvSpPr>
        <p:spPr>
          <a:xfrm>
            <a:off x="8061448" y="2978517"/>
            <a:ext cx="3798831" cy="2680604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2BD624-0B79-4858-9D1E-844045D0DD50}"/>
              </a:ext>
            </a:extLst>
          </p:cNvPr>
          <p:cNvSpPr/>
          <p:nvPr/>
        </p:nvSpPr>
        <p:spPr>
          <a:xfrm>
            <a:off x="272144" y="2978517"/>
            <a:ext cx="3917983" cy="26806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6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5;p3">
            <a:extLst>
              <a:ext uri="{FF2B5EF4-FFF2-40B4-BE49-F238E27FC236}">
                <a16:creationId xmlns:a16="http://schemas.microsoft.com/office/drawing/2014/main" id="{F9340963-BB46-47C6-AE16-1F98C5588762}"/>
              </a:ext>
            </a:extLst>
          </p:cNvPr>
          <p:cNvSpPr/>
          <p:nvPr/>
        </p:nvSpPr>
        <p:spPr>
          <a:xfrm>
            <a:off x="4295312" y="1945292"/>
            <a:ext cx="3548713" cy="319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2178576" y="614179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Classes </a:t>
            </a:r>
            <a:endParaRPr dirty="0"/>
          </a:p>
        </p:txBody>
      </p:sp>
      <p:sp>
        <p:nvSpPr>
          <p:cNvPr id="149" name="Google Shape;149;p3"/>
          <p:cNvSpPr txBox="1"/>
          <p:nvPr/>
        </p:nvSpPr>
        <p:spPr>
          <a:xfrm>
            <a:off x="4413223" y="1802779"/>
            <a:ext cx="3630426" cy="325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Classes can be difficult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We get to be with other students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A mentor comes with us to class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There are lots of books for classes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We have many assignments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We take tests and quizzes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We get to be with other students 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We get to have multiple professors  </a:t>
            </a:r>
            <a:endParaRPr sz="16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5928900" y="6502313"/>
            <a:ext cx="334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208;p8">
            <a:extLst>
              <a:ext uri="{FF2B5EF4-FFF2-40B4-BE49-F238E27FC236}">
                <a16:creationId xmlns:a16="http://schemas.microsoft.com/office/drawing/2014/main" id="{ABD10FA6-B8F4-4829-93C3-909FE40F2715}"/>
              </a:ext>
            </a:extLst>
          </p:cNvPr>
          <p:cNvSpPr txBox="1"/>
          <p:nvPr/>
        </p:nvSpPr>
        <p:spPr>
          <a:xfrm>
            <a:off x="344754" y="3048304"/>
            <a:ext cx="3810238" cy="371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>
                <a:latin typeface="Gill Sans"/>
                <a:ea typeface="Gill Sans"/>
                <a:cs typeface="Gill Sans"/>
                <a:sym typeface="Gill Sans"/>
              </a:rPr>
              <a:t>      </a:t>
            </a:r>
            <a:r>
              <a:rPr lang="en-US" sz="28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28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Personal Defense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Yoga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Perspectives on Aging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Fundamentals of Acting 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Infancy and Childhood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Intro to Human Development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Women &amp; the American Experience 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208;p8">
            <a:extLst>
              <a:ext uri="{FF2B5EF4-FFF2-40B4-BE49-F238E27FC236}">
                <a16:creationId xmlns:a16="http://schemas.microsoft.com/office/drawing/2014/main" id="{C7CB7298-8653-4808-A769-B8BF0072346C}"/>
              </a:ext>
            </a:extLst>
          </p:cNvPr>
          <p:cNvSpPr txBox="1"/>
          <p:nvPr/>
        </p:nvSpPr>
        <p:spPr>
          <a:xfrm>
            <a:off x="8270666" y="3263950"/>
            <a:ext cx="3712134" cy="3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24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Sociology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Criminology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Introduction to Western Music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Introduction to Acting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Urban Sociology </a:t>
            </a: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470C1-C757-4E5E-8686-38EDB917040B}"/>
              </a:ext>
            </a:extLst>
          </p:cNvPr>
          <p:cNvSpPr/>
          <p:nvPr/>
        </p:nvSpPr>
        <p:spPr>
          <a:xfrm>
            <a:off x="8183969" y="3048304"/>
            <a:ext cx="3798831" cy="3673868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C685C0-B78A-49FD-AFFE-F5BE39113446}"/>
              </a:ext>
            </a:extLst>
          </p:cNvPr>
          <p:cNvSpPr/>
          <p:nvPr/>
        </p:nvSpPr>
        <p:spPr>
          <a:xfrm>
            <a:off x="219585" y="3098799"/>
            <a:ext cx="3917983" cy="36233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areerStudies9">
            <a:extLst>
              <a:ext uri="{FF2B5EF4-FFF2-40B4-BE49-F238E27FC236}">
                <a16:creationId xmlns:a16="http://schemas.microsoft.com/office/drawing/2014/main" id="{80E4B418-4465-4BAD-BCDB-7D71ECF8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08" y="4907908"/>
            <a:ext cx="2752078" cy="16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3">
            <a:extLst>
              <a:ext uri="{FF2B5EF4-FFF2-40B4-BE49-F238E27FC236}">
                <a16:creationId xmlns:a16="http://schemas.microsoft.com/office/drawing/2014/main" id="{901D8E37-5B6F-4C8A-B6CD-567E24490DC9}"/>
              </a:ext>
            </a:extLst>
          </p:cNvPr>
          <p:cNvSpPr/>
          <p:nvPr/>
        </p:nvSpPr>
        <p:spPr>
          <a:xfrm rot="5400000">
            <a:off x="4968020" y="2011087"/>
            <a:ext cx="2387872" cy="2868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CAMPUS EVENTS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1491475" y="6281700"/>
            <a:ext cx="426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427" y="4398980"/>
            <a:ext cx="3441480" cy="2263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8;p8">
            <a:extLst>
              <a:ext uri="{FF2B5EF4-FFF2-40B4-BE49-F238E27FC236}">
                <a16:creationId xmlns:a16="http://schemas.microsoft.com/office/drawing/2014/main" id="{1C2C8F11-415A-46F0-B29D-2E7937710070}"/>
              </a:ext>
            </a:extLst>
          </p:cNvPr>
          <p:cNvSpPr txBox="1"/>
          <p:nvPr/>
        </p:nvSpPr>
        <p:spPr>
          <a:xfrm>
            <a:off x="460890" y="3098684"/>
            <a:ext cx="4056888" cy="37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Women’s Soccer Manager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Fall Fest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Caricatures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DUI Demonstration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Massage Day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0C8C7FED-0A29-4F70-A8EF-CA095C4801AB}"/>
              </a:ext>
            </a:extLst>
          </p:cNvPr>
          <p:cNvSpPr txBox="1"/>
          <p:nvPr/>
        </p:nvSpPr>
        <p:spPr>
          <a:xfrm>
            <a:off x="8172963" y="3098684"/>
            <a:ext cx="4056888" cy="304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Spring Luau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Cake Decorating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Wellness Fair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Speaker – Graham Hetrick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Ice Cream Social  </a:t>
            </a: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CDBCC7-1A28-4123-BCC6-D81C968E856E}"/>
              </a:ext>
            </a:extLst>
          </p:cNvPr>
          <p:cNvSpPr/>
          <p:nvPr/>
        </p:nvSpPr>
        <p:spPr>
          <a:xfrm>
            <a:off x="8130346" y="3277910"/>
            <a:ext cx="3798831" cy="3003790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56A6A-5D05-40A1-B8DE-C8A8A2CE6C7E}"/>
              </a:ext>
            </a:extLst>
          </p:cNvPr>
          <p:cNvSpPr/>
          <p:nvPr/>
        </p:nvSpPr>
        <p:spPr>
          <a:xfrm>
            <a:off x="272144" y="3277910"/>
            <a:ext cx="3917983" cy="30037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430B1-65DC-42BF-8F24-0432176F2C10}"/>
              </a:ext>
            </a:extLst>
          </p:cNvPr>
          <p:cNvSpPr txBox="1"/>
          <p:nvPr/>
        </p:nvSpPr>
        <p:spPr>
          <a:xfrm>
            <a:off x="4873268" y="2329828"/>
            <a:ext cx="263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You have to sign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Lots to choose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Most are fun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Gain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Meet new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Most are free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3">
            <a:extLst>
              <a:ext uri="{FF2B5EF4-FFF2-40B4-BE49-F238E27FC236}">
                <a16:creationId xmlns:a16="http://schemas.microsoft.com/office/drawing/2014/main" id="{209E10C7-4FEE-4D93-A26B-CF5A74485145}"/>
              </a:ext>
            </a:extLst>
          </p:cNvPr>
          <p:cNvSpPr/>
          <p:nvPr/>
        </p:nvSpPr>
        <p:spPr>
          <a:xfrm rot="5400000">
            <a:off x="7095862" y="2376054"/>
            <a:ext cx="4348125" cy="422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45;p3">
            <a:extLst>
              <a:ext uri="{FF2B5EF4-FFF2-40B4-BE49-F238E27FC236}">
                <a16:creationId xmlns:a16="http://schemas.microsoft.com/office/drawing/2014/main" id="{8CADCF92-4DD7-4556-BD6A-507A54709AED}"/>
              </a:ext>
            </a:extLst>
          </p:cNvPr>
          <p:cNvSpPr/>
          <p:nvPr/>
        </p:nvSpPr>
        <p:spPr>
          <a:xfrm rot="5400000">
            <a:off x="465859" y="2363354"/>
            <a:ext cx="4348125" cy="422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g617071689c_0_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SHADOWS</a:t>
            </a:r>
            <a:endParaRPr/>
          </a:p>
        </p:txBody>
      </p:sp>
      <p:sp>
        <p:nvSpPr>
          <p:cNvPr id="189" name="Google Shape;189;g617071689c_0_10"/>
          <p:cNvSpPr txBox="1">
            <a:spLocks noGrp="1"/>
          </p:cNvSpPr>
          <p:nvPr>
            <p:ph type="body" idx="1"/>
          </p:nvPr>
        </p:nvSpPr>
        <p:spPr>
          <a:xfrm>
            <a:off x="525073" y="2227245"/>
            <a:ext cx="4229697" cy="4348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Go to a business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Do during our first year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Observe the employees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Learn about the positions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Figure out what you like &amp; do not like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Dress business casual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Sort of like a field trip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Reflect on our experience to help us know what job we may like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Thank you notes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90" name="Google Shape;190;g617071689c_0_10"/>
          <p:cNvSpPr txBox="1"/>
          <p:nvPr/>
        </p:nvSpPr>
        <p:spPr>
          <a:xfrm>
            <a:off x="7155076" y="2401404"/>
            <a:ext cx="4041244" cy="425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We Went: 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Hershey Chocolate World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Hershey Gardens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Hershey Country Club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Hershey Lodge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Middletown Nursing Home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Adventure Sports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●"/>
            </a:pPr>
            <a:r>
              <a:rPr lang="en-US" sz="1800" dirty="0">
                <a:latin typeface="Gill Sans"/>
                <a:ea typeface="Gill Sans"/>
                <a:cs typeface="Gill Sans"/>
                <a:sym typeface="Gill Sans"/>
              </a:rPr>
              <a:t>Homeland Nursing Home 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g617071689c_0_10"/>
          <p:cNvSpPr txBox="1"/>
          <p:nvPr/>
        </p:nvSpPr>
        <p:spPr>
          <a:xfrm>
            <a:off x="11641300" y="6454600"/>
            <a:ext cx="3342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50" name="Picture 2" descr="Image result for chocolate world">
            <a:extLst>
              <a:ext uri="{FF2B5EF4-FFF2-40B4-BE49-F238E27FC236}">
                <a16:creationId xmlns:a16="http://schemas.microsoft.com/office/drawing/2014/main" id="{E10D7DA6-18C5-4C76-89EC-188E1F36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25" y="2659923"/>
            <a:ext cx="1891065" cy="10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ddletown nursing home middletown pa">
            <a:extLst>
              <a:ext uri="{FF2B5EF4-FFF2-40B4-BE49-F238E27FC236}">
                <a16:creationId xmlns:a16="http://schemas.microsoft.com/office/drawing/2014/main" id="{6C972272-4030-4F8C-AAE3-F6CCF22B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56" y="3919404"/>
            <a:ext cx="1891065" cy="1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dventure sports hershey pa">
            <a:extLst>
              <a:ext uri="{FF2B5EF4-FFF2-40B4-BE49-F238E27FC236}">
                <a16:creationId xmlns:a16="http://schemas.microsoft.com/office/drawing/2014/main" id="{D1C10CF3-06EA-46E0-8A6D-823C19DF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25" y="5150538"/>
            <a:ext cx="1891296" cy="14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5;p3">
            <a:extLst>
              <a:ext uri="{FF2B5EF4-FFF2-40B4-BE49-F238E27FC236}">
                <a16:creationId xmlns:a16="http://schemas.microsoft.com/office/drawing/2014/main" id="{2BECCE85-83B5-42D6-90E5-5E7EAB57660D}"/>
              </a:ext>
            </a:extLst>
          </p:cNvPr>
          <p:cNvSpPr/>
          <p:nvPr/>
        </p:nvSpPr>
        <p:spPr>
          <a:xfrm rot="5400000">
            <a:off x="4514608" y="2350818"/>
            <a:ext cx="3365025" cy="3211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DEDF0-45E7-4501-87E5-6AE0C0AA7074}"/>
              </a:ext>
            </a:extLst>
          </p:cNvPr>
          <p:cNvSpPr txBox="1"/>
          <p:nvPr/>
        </p:nvSpPr>
        <p:spPr>
          <a:xfrm>
            <a:off x="4818568" y="2274066"/>
            <a:ext cx="263887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Practice for employment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Get experience in a job you like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Get evaluate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We have a job coach or mentor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We do not get paid </a:t>
            </a:r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dirty="0"/>
              <a:t>PRACTICUMS</a:t>
            </a:r>
            <a:endParaRPr dirty="0"/>
          </a:p>
        </p:txBody>
      </p:sp>
      <p:sp>
        <p:nvSpPr>
          <p:cNvPr id="199" name="Google Shape;199;p7"/>
          <p:cNvSpPr txBox="1"/>
          <p:nvPr/>
        </p:nvSpPr>
        <p:spPr>
          <a:xfrm>
            <a:off x="11468425" y="6408475"/>
            <a:ext cx="4263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A2A3A46F-6550-4C8E-84D6-7BC82153ED3C}"/>
              </a:ext>
            </a:extLst>
          </p:cNvPr>
          <p:cNvSpPr txBox="1"/>
          <p:nvPr/>
        </p:nvSpPr>
        <p:spPr>
          <a:xfrm>
            <a:off x="213865" y="2926081"/>
            <a:ext cx="4056888" cy="416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Clara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Middletown Nursing Home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like that I talk to the residents and see how there day is going. I also like to help out with the activities. </a:t>
            </a:r>
          </a:p>
          <a:p>
            <a:pPr marL="457200" lvl="1" indent="-368300">
              <a:lnSpc>
                <a:spcPct val="150000"/>
              </a:lnSpc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208;p8">
            <a:extLst>
              <a:ext uri="{FF2B5EF4-FFF2-40B4-BE49-F238E27FC236}">
                <a16:creationId xmlns:a16="http://schemas.microsoft.com/office/drawing/2014/main" id="{2D807481-5529-49FB-9CBD-FDC385C42633}"/>
              </a:ext>
            </a:extLst>
          </p:cNvPr>
          <p:cNvSpPr txBox="1"/>
          <p:nvPr/>
        </p:nvSpPr>
        <p:spPr>
          <a:xfrm>
            <a:off x="8013455" y="2603038"/>
            <a:ext cx="3881270" cy="39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Gill Sans"/>
                <a:ea typeface="Gill Sans"/>
                <a:cs typeface="Gill Sans"/>
                <a:sym typeface="Gill Sans"/>
              </a:rPr>
              <a:t>       </a:t>
            </a:r>
            <a:r>
              <a:rPr lang="en-US" sz="3000" b="1" dirty="0">
                <a:latin typeface="Gill Sans"/>
                <a:ea typeface="Gill Sans"/>
                <a:cs typeface="Gill Sans"/>
                <a:sym typeface="Gill Sans"/>
              </a:rPr>
              <a:t>Nicole</a:t>
            </a:r>
            <a:endParaRPr sz="30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Penn State Harrisburg Alumni and Development Office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I like the people I work with and learning how to do office tasks. I also like that I can walk to my practicum because it is on campus. </a:t>
            </a:r>
          </a:p>
          <a:p>
            <a:pPr marL="88900" lvl="2">
              <a:lnSpc>
                <a:spcPct val="150000"/>
              </a:lnSpc>
              <a:buSzPts val="2200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lang="en-US" sz="2000" dirty="0">
              <a:latin typeface="Gill Sans"/>
              <a:ea typeface="Gill Sans"/>
              <a:cs typeface="Gill Sans"/>
              <a:sym typeface="Gill Sans"/>
            </a:endParaRPr>
          </a:p>
          <a:p>
            <a:pPr marL="88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Gill Sans"/>
              <a:buChar char="●"/>
            </a:pPr>
            <a:endParaRPr sz="20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BCB1C-2107-47FB-AEC0-0D0086F593FC}"/>
              </a:ext>
            </a:extLst>
          </p:cNvPr>
          <p:cNvSpPr/>
          <p:nvPr/>
        </p:nvSpPr>
        <p:spPr>
          <a:xfrm>
            <a:off x="8013455" y="2743892"/>
            <a:ext cx="3798831" cy="3837533"/>
          </a:xfrm>
          <a:prstGeom prst="rect">
            <a:avLst/>
          </a:prstGeom>
          <a:noFill/>
          <a:ln>
            <a:solidFill>
              <a:srgbClr val="EF0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AB0BD-5DA7-471B-9082-9FE28564E3A7}"/>
              </a:ext>
            </a:extLst>
          </p:cNvPr>
          <p:cNvSpPr/>
          <p:nvPr/>
        </p:nvSpPr>
        <p:spPr>
          <a:xfrm>
            <a:off x="248317" y="2743892"/>
            <a:ext cx="4140803" cy="38375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710</Words>
  <Application>Microsoft Office PowerPoint</Application>
  <PresentationFormat>Widescreen</PresentationFormat>
  <Paragraphs>182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Trebuchet MS</vt:lpstr>
      <vt:lpstr>Arial</vt:lpstr>
      <vt:lpstr>Gill Sans</vt:lpstr>
      <vt:lpstr>Parcel</vt:lpstr>
      <vt:lpstr>Parcel</vt:lpstr>
      <vt:lpstr>A DAY IN THE LIFE OF A  NITTANY LION </vt:lpstr>
      <vt:lpstr>CAREER STUDIES PROGRAM</vt:lpstr>
      <vt:lpstr>Why I Wanted To Be A Nittany Lion</vt:lpstr>
      <vt:lpstr>Best Parts of College </vt:lpstr>
      <vt:lpstr>Favorite Places on Campus </vt:lpstr>
      <vt:lpstr>Classes </vt:lpstr>
      <vt:lpstr>CAMPUS EVENTS</vt:lpstr>
      <vt:lpstr>JOB SHADOWS</vt:lpstr>
      <vt:lpstr>PRACTICUMS</vt:lpstr>
      <vt:lpstr>Job Skills I Have Learned </vt:lpstr>
      <vt:lpstr>FUTURE GOALS</vt:lpstr>
      <vt:lpstr>WHY I LOVE BEING A NITTANY LION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 NITTANY LION</dc:title>
  <dc:creator>Madison</dc:creator>
  <cp:lastModifiedBy>Lee, Danielle H</cp:lastModifiedBy>
  <cp:revision>16</cp:revision>
  <dcterms:created xsi:type="dcterms:W3CDTF">2019-09-13T14:13:40Z</dcterms:created>
  <dcterms:modified xsi:type="dcterms:W3CDTF">2019-10-02T15:01:42Z</dcterms:modified>
</cp:coreProperties>
</file>