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8f65a950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618f65a950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1beb14126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61beb14126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18f65a950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618f65a950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1b15652db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61b15652db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465d893e4_0_8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4465d893e4_0_8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18f65a950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618f65a950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1beb14126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61beb14126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512b310ff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4512b310ff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4eb22fac2_0_4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44eb22fac2_0_4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465d893e4_0_29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4465d893e4_0_29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18f65a950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618f65a950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167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1162758" y="2675467"/>
            <a:ext cx="98778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-368300" lvl="1" marL="914400" marR="0" rtl="0" algn="l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-355600" lvl="2" marL="1371600" marR="0" rtl="0" algn="l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-342900" lvl="3" marL="1828800" marR="0" rtl="0" algn="l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-330200" lvl="4" marL="2286000" marR="0" rtl="0" algn="l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-317500" lvl="5" marL="2743200" marR="0" rtl="0" algn="l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-317500" lvl="6" marL="3200400" marR="0" rtl="0" algn="l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-317500" lvl="7" marL="3657600" marR="0" rtl="0" algn="l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-317500" lvl="8" marL="4114800" marR="0" rtl="0" algn="l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0" type="dt"/>
          </p:nvPr>
        </p:nvSpPr>
        <p:spPr>
          <a:xfrm>
            <a:off x="6884896" y="6250167"/>
            <a:ext cx="504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258186" y="6250167"/>
            <a:ext cx="504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5321452" y="6250166"/>
            <a:ext cx="15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3"/>
          <p:cNvSpPr txBox="1"/>
          <p:nvPr>
            <p:ph type="title"/>
          </p:nvPr>
        </p:nvSpPr>
        <p:spPr>
          <a:xfrm>
            <a:off x="609600" y="338328"/>
            <a:ext cx="109728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Galdeano"/>
              <a:buNone/>
              <a:defRPr b="0" i="0" sz="4400" u="none" cap="none" strike="noStrik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677334" y="4800600"/>
            <a:ext cx="85968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Trebuchet M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4"/>
          <p:cNvSpPr/>
          <p:nvPr>
            <p:ph idx="2" type="pic"/>
          </p:nvPr>
        </p:nvSpPr>
        <p:spPr>
          <a:xfrm>
            <a:off x="677334" y="609600"/>
            <a:ext cx="85968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677334" y="5367338"/>
            <a:ext cx="85968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677334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5089970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64132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0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58833"/>
            <a:ext cx="5751356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-167" y="0"/>
            <a:ext cx="5755723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bOTbeO0e2TZYeOieLHZmGoxiSlyX1hRf/view" TargetMode="External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5.jpg"/><Relationship Id="rId7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3.png"/><Relationship Id="rId5" Type="http://schemas.openxmlformats.org/officeDocument/2006/relationships/image" Target="../media/image12.jpg"/><Relationship Id="rId6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360" y="585020"/>
            <a:ext cx="7350360" cy="257886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1056504" y="3163882"/>
            <a:ext cx="4816500" cy="53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</a:pPr>
            <a:r>
              <a:rPr b="1" i="0" lang="en-US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Success Engagement Education Determination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2203554" y="130414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2203554" y="176134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249375" y="5397600"/>
            <a:ext cx="7303500" cy="12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Claudio Zaffarese</a:t>
            </a:r>
            <a:endParaRPr b="1" sz="6000">
              <a:solidFill>
                <a:srgbClr val="FFD9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/>
          <p:nvPr/>
        </p:nvSpPr>
        <p:spPr>
          <a:xfrm>
            <a:off x="15800" y="0"/>
            <a:ext cx="5736000" cy="6858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6192900" y="1175125"/>
            <a:ext cx="5555100" cy="3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92430" lvl="0" marL="4389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Anton"/>
              <a:buChar char="●"/>
            </a:pPr>
            <a:r>
              <a:rPr lang="en-US" sz="37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Public Speaking</a:t>
            </a:r>
            <a:endParaRPr sz="37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876" y="152400"/>
            <a:ext cx="2667000" cy="96658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>
            <p:ph type="title"/>
          </p:nvPr>
        </p:nvSpPr>
        <p:spPr>
          <a:xfrm>
            <a:off x="408225" y="1832550"/>
            <a:ext cx="4941900" cy="372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What College Has Taught Me</a:t>
            </a:r>
            <a:endParaRPr b="1" sz="7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134787" y="2644288"/>
            <a:ext cx="4618476" cy="346385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/>
          <p:nvPr/>
        </p:nvSpPr>
        <p:spPr>
          <a:xfrm>
            <a:off x="15800" y="0"/>
            <a:ext cx="5736000" cy="6858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6192900" y="836450"/>
            <a:ext cx="5555100" cy="4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463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Anton"/>
              <a:buChar char="●"/>
            </a:pPr>
            <a:r>
              <a:rPr lang="en-US" sz="37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Teamwork</a:t>
            </a:r>
            <a:endParaRPr sz="37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1076" y="5770425"/>
            <a:ext cx="2667000" cy="96658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>
            <p:ph type="title"/>
          </p:nvPr>
        </p:nvSpPr>
        <p:spPr>
          <a:xfrm>
            <a:off x="408225" y="1832550"/>
            <a:ext cx="4941900" cy="372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What College Has Taught Me</a:t>
            </a:r>
            <a:endParaRPr b="1" sz="7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2899" y="1451550"/>
            <a:ext cx="5589904" cy="4192428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/>
          <p:nvPr/>
        </p:nvSpPr>
        <p:spPr>
          <a:xfrm>
            <a:off x="15800" y="0"/>
            <a:ext cx="5736000" cy="6858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6192900" y="836450"/>
            <a:ext cx="5555100" cy="4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92430" lvl="0" marL="4389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Anton"/>
              <a:buChar char="●"/>
            </a:pPr>
            <a:r>
              <a:t/>
            </a:r>
            <a:endParaRPr sz="37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438912" marR="0" rtl="0" algn="l">
              <a:lnSpc>
                <a:spcPct val="20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1076" y="5770425"/>
            <a:ext cx="2667000" cy="96658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>
            <p:ph type="title"/>
          </p:nvPr>
        </p:nvSpPr>
        <p:spPr>
          <a:xfrm>
            <a:off x="1246550" y="1864025"/>
            <a:ext cx="3274500" cy="340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Future Plans</a:t>
            </a:r>
            <a:endParaRPr b="1" sz="7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 title="Claudio &amp; His Parents (45 Sec.) - Close Captioned_H.264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8" y="0"/>
            <a:ext cx="91439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15800" y="0"/>
            <a:ext cx="9057600" cy="6858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6192900" y="896500"/>
            <a:ext cx="5555100" cy="5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0" lvl="0" marL="438912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438912" marR="0" rtl="0" algn="l">
              <a:lnSpc>
                <a:spcPct val="114000"/>
              </a:lnSpc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i="0" sz="3000" u="none" cap="none" strike="noStrike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04" name="Google Shape;104;p18"/>
          <p:cNvSpPr txBox="1"/>
          <p:nvPr>
            <p:ph type="title"/>
          </p:nvPr>
        </p:nvSpPr>
        <p:spPr>
          <a:xfrm>
            <a:off x="408225" y="1832550"/>
            <a:ext cx="7839300" cy="3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Why College</a:t>
            </a:r>
            <a:endParaRPr sz="7200">
              <a:solidFill>
                <a:srgbClr val="FFFFFF"/>
              </a:solidFill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8606" y="5739182"/>
            <a:ext cx="2929824" cy="10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15800" y="0"/>
            <a:ext cx="5736000" cy="6858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408225" y="896500"/>
            <a:ext cx="4941900" cy="473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Classes Attended</a:t>
            </a:r>
            <a:endParaRPr b="1" sz="7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8606" y="5739182"/>
            <a:ext cx="2929824" cy="10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6213875" y="325275"/>
            <a:ext cx="5555100" cy="57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47980" lvl="0" marL="43891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nton"/>
              <a:buChar char="●"/>
            </a:pP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Earned an A</a:t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495300" lvl="1" marL="1219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nton"/>
              <a:buChar char="○"/>
            </a:pP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Color Theory</a:t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495300" lvl="1" marL="1219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nton"/>
              <a:buChar char="○"/>
            </a:pP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	Painting 1</a:t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495300" lvl="1" marL="1219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nton"/>
              <a:buChar char="○"/>
            </a:pP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	Two Dimensional Design</a:t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495300" lvl="1" marL="1219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nton"/>
              <a:buChar char="○"/>
            </a:pP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	</a:t>
            </a: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Drawing</a:t>
            </a: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 1 &amp; 2</a:t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495300" lvl="1" marL="1219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nton"/>
              <a:buChar char="○"/>
            </a:pP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	Principles of 3D Modeling and Texture</a:t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347980" lvl="0" marL="438912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nton"/>
              <a:buChar char="●"/>
            </a:pP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Earned a B</a:t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495300" lvl="1" marL="1219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nton"/>
              <a:buChar char="○"/>
            </a:pP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Digital Design</a:t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347980" lvl="0" marL="438912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nton"/>
              <a:buChar char="●"/>
            </a:pP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Earned a C</a:t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495300" lvl="1" marL="1219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nton"/>
              <a:buChar char="○"/>
            </a:pP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Digital Photography</a:t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438912" marR="0" rtl="0" algn="l">
              <a:lnSpc>
                <a:spcPct val="114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t/>
            </a:r>
            <a:endParaRPr i="0" sz="3000" u="none" cap="none" strike="noStrike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/>
          <p:nvPr/>
        </p:nvSpPr>
        <p:spPr>
          <a:xfrm>
            <a:off x="15800" y="0"/>
            <a:ext cx="5736000" cy="6858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408225" y="896500"/>
            <a:ext cx="4941900" cy="473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Classes Attending</a:t>
            </a:r>
            <a:endParaRPr b="1" sz="7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8606" y="5739182"/>
            <a:ext cx="2929824" cy="10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13875" y="1966650"/>
            <a:ext cx="5555100" cy="4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47980" lvl="0" marL="43891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nton"/>
              <a:buChar char="●"/>
            </a:pP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Motion Graphics</a:t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347980" lvl="0" marL="43891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nton"/>
              <a:buChar char="●"/>
            </a:pP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Intro to Animation</a:t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347980" lvl="0" marL="43891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nton"/>
              <a:buChar char="●"/>
            </a:pPr>
            <a:r>
              <a:rPr lang="en-US" sz="3000">
                <a:solidFill>
                  <a:srgbClr val="434343"/>
                </a:solidFill>
                <a:latin typeface="Anton"/>
                <a:ea typeface="Anton"/>
                <a:cs typeface="Anton"/>
                <a:sym typeface="Anton"/>
              </a:rPr>
              <a:t>Intro to Music</a:t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438912" marR="0" rtl="0" algn="l">
              <a:lnSpc>
                <a:spcPct val="114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t/>
            </a:r>
            <a:endParaRPr i="0" sz="3000" u="none" cap="none" strike="noStrike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5673" l="0" r="0" t="5682"/>
          <a:stretch/>
        </p:blipFill>
        <p:spPr>
          <a:xfrm>
            <a:off x="355749" y="876775"/>
            <a:ext cx="4049275" cy="2690600"/>
          </a:xfrm>
          <a:prstGeom prst="rect">
            <a:avLst/>
          </a:prstGeom>
          <a:solidFill>
            <a:srgbClr val="B6E995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b="0" l="21839" r="21844" t="0"/>
          <a:stretch/>
        </p:blipFill>
        <p:spPr>
          <a:xfrm>
            <a:off x="8344650" y="367249"/>
            <a:ext cx="3524374" cy="4691075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" name="Google Shape;128;p21"/>
          <p:cNvSpPr txBox="1"/>
          <p:nvPr/>
        </p:nvSpPr>
        <p:spPr>
          <a:xfrm>
            <a:off x="4766538" y="197275"/>
            <a:ext cx="2658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Anton"/>
                <a:ea typeface="Anton"/>
                <a:cs typeface="Anton"/>
                <a:sym typeface="Anton"/>
              </a:rPr>
              <a:t>My Artwork</a:t>
            </a:r>
            <a:endParaRPr sz="3600"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5">
            <a:alphaModFix/>
          </a:blip>
          <a:srcRect b="0" l="-4800" r="4799" t="0"/>
          <a:stretch/>
        </p:blipFill>
        <p:spPr>
          <a:xfrm>
            <a:off x="4256775" y="3644100"/>
            <a:ext cx="3983260" cy="298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719775"/>
            <a:ext cx="3951975" cy="296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57425" y="1029175"/>
            <a:ext cx="3285147" cy="24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15800" y="0"/>
            <a:ext cx="5736000" cy="6858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7554875" y="399450"/>
            <a:ext cx="4543200" cy="23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1076" y="5770425"/>
            <a:ext cx="2667000" cy="96658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>
            <p:ph type="title"/>
          </p:nvPr>
        </p:nvSpPr>
        <p:spPr>
          <a:xfrm>
            <a:off x="408225" y="1832550"/>
            <a:ext cx="4941900" cy="2366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Clubs</a:t>
            </a:r>
            <a:endParaRPr b="1" sz="7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&amp;</a:t>
            </a:r>
            <a:endParaRPr b="1" sz="7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Work</a:t>
            </a:r>
            <a:endParaRPr b="1" sz="7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4875" y="1106550"/>
            <a:ext cx="3483648" cy="464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0" l="16823" r="16810" t="0"/>
          <a:stretch/>
        </p:blipFill>
        <p:spPr>
          <a:xfrm>
            <a:off x="388225" y="2517100"/>
            <a:ext cx="3672276" cy="4149948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" name="Google Shape;146;p23"/>
          <p:cNvSpPr txBox="1"/>
          <p:nvPr/>
        </p:nvSpPr>
        <p:spPr>
          <a:xfrm>
            <a:off x="283300" y="1563350"/>
            <a:ext cx="43017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0" lvl="0" marL="118871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4800">
                <a:solidFill>
                  <a:srgbClr val="6AA84F"/>
                </a:solidFill>
                <a:latin typeface="Anton"/>
                <a:ea typeface="Anton"/>
                <a:cs typeface="Anton"/>
                <a:sym typeface="Anton"/>
              </a:rPr>
              <a:t>Social Activities</a:t>
            </a:r>
            <a:endParaRPr i="0" sz="4800" u="none" cap="none" strike="noStrike">
              <a:solidFill>
                <a:srgbClr val="6AA84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1351" y="70551"/>
            <a:ext cx="3609299" cy="12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 rotWithShape="1">
          <a:blip r:embed="rId5">
            <a:alphaModFix/>
          </a:blip>
          <a:srcRect b="27643" l="0" r="28067" t="18250"/>
          <a:stretch/>
        </p:blipFill>
        <p:spPr>
          <a:xfrm>
            <a:off x="8021850" y="1651701"/>
            <a:ext cx="4012772" cy="402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0325" y="2541700"/>
            <a:ext cx="2786200" cy="3714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15800" y="0"/>
            <a:ext cx="5736000" cy="6858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6192900" y="1658500"/>
            <a:ext cx="5555100" cy="3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92430" lvl="0" marL="4389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Anton"/>
              <a:buChar char="●"/>
            </a:pPr>
            <a:r>
              <a:t/>
            </a:r>
            <a:endParaRPr sz="37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438912" marR="0" rtl="0" algn="l">
              <a:lnSpc>
                <a:spcPct val="20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1076" y="5770425"/>
            <a:ext cx="2667000" cy="96658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>
            <p:ph type="title"/>
          </p:nvPr>
        </p:nvSpPr>
        <p:spPr>
          <a:xfrm>
            <a:off x="1238075" y="1832550"/>
            <a:ext cx="3661800" cy="372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Typical Day</a:t>
            </a:r>
            <a:endParaRPr b="1" sz="72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